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7" r:id="rId2"/>
    <p:sldId id="298" r:id="rId3"/>
    <p:sldId id="260" r:id="rId4"/>
    <p:sldId id="25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5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7302" y="-1249471"/>
            <a:ext cx="6187857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9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3009" y="2967335"/>
            <a:ext cx="38779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</a:t>
            </a:r>
          </a:p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et à bientôt</a:t>
            </a:r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7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Pascal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87</TotalTime>
  <Words>304</Words>
  <Application>Microsoft Office PowerPoint</Application>
  <PresentationFormat>Affichage à l'écran (4:3)</PresentationFormat>
  <Paragraphs>25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15</cp:revision>
  <dcterms:created xsi:type="dcterms:W3CDTF">2017-09-05T18:47:52Z</dcterms:created>
  <dcterms:modified xsi:type="dcterms:W3CDTF">2017-09-07T15:53:21Z</dcterms:modified>
</cp:coreProperties>
</file>